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46150"/>
            <a:ext cx="9144000" cy="3316605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p>
            <a:r>
              <a:rPr lang="ja-JP" altLang="en-US" sz="12000">
                <a:ln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特許</a:t>
            </a:r>
            <a:r>
              <a:rPr lang="ja-JP" altLang="en-US" sz="9600">
                <a:ln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について</a:t>
            </a:r>
            <a:endParaRPr lang="ja-JP" altLang="en-US" sz="9600">
              <a:ln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 flipH="1">
            <a:off x="279400" y="7720330"/>
            <a:ext cx="76200" cy="76200"/>
          </a:xfrm>
        </p:spPr>
        <p:txBody>
          <a:bodyPr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Presentation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Wingdings</vt:lpstr>
      <vt:lpstr>Calibri Light</vt:lpstr>
      <vt:lpstr>Calibri</vt:lpstr>
      <vt:lpstr>Microsoft YaHei</vt:lpstr>
      <vt:lpstr>ＭＳ Ｐゴシック</vt:lpstr>
      <vt:lpstr>Arial Unicode MS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</cp:revision>
  <dcterms:created xsi:type="dcterms:W3CDTF">2020-06-16T07:53:48Z</dcterms:created>
  <dcterms:modified xsi:type="dcterms:W3CDTF">2020-06-16T08:09:16Z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1041-10.8.0.6184</vt:lpwstr>
  </property>
</Properties>
</file>