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B5BCE8-FF05-43B1-A465-50675D7CD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20F33FD-738B-493D-9507-3EFA0670B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9EFDD6-54E8-4C43-960B-A9D844B75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BCC4267-DB9E-4F2A-9E60-31CC01DA8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B6356E-ADCF-4840-84FC-BE9909EB2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482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D98DF3-9A2F-48D9-A712-FA3036066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D2B71F-9CE2-4B92-8123-79422B3838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19DB0C-F5A4-496A-9458-E0E55C0B8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BDC44E-9167-4505-A643-651D733A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6626E8-E0A3-43DB-B8E2-D6749173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162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255F57-FFC0-4A61-8EF8-8BF5941452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7AE1E3B-524F-440F-89AB-C034E8F5A4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56EBB9-5C41-4A68-B2BA-B66E5421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843182-0275-4532-AFCD-03BCD9469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4BE6C1-E1CF-477D-A594-02E7136D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088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F9B47A-6606-40FF-BA7B-9D5E86BF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2C924-9402-40C3-85AC-09FD94B40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FC2D4B-3BFE-4758-8C95-1BB67EFF4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3B0267-4E07-41FC-99C6-BC13F88FF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BC177D-DA76-4445-9906-99C8333E5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7064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136FED-6F3D-4C5D-A8D4-4D81F34C71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8CB033-6755-4A98-BC6A-F0D864400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FEFB033-2B2B-4C46-9945-11E4867D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CD6DED-21A0-4D6A-AD91-95606C5F9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99CAF2-1E5A-4170-A164-8B34D920B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2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8C46A0-A17F-41AF-AAF7-78CA9B054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45B3E5-7954-4525-AF97-D4F5E6D8C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E3AE99D-17F1-4402-BDEB-42FC737F1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10C8C-F307-4ECA-80F8-A4B39BC4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8110FF-B6FB-4106-A2F7-7101C1478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4E7C3A-F8C4-46F0-9C21-02BD69F09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83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CC004F-CDBD-430F-8F21-7AD0A7DB8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2CB3FA4-184C-4108-B7F5-53D66122E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9D06A7-C641-4695-96B0-601B7749D1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ABE1372-0676-4E5F-8465-9B6B87CFED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B3862B0-6CA0-4B41-8FA7-F1C301A12E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B9F7C5C-D354-41B4-A14B-6AE9FF7E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C3D674C-20C4-4E59-B33B-AB4FC1ECC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78983-9615-42D6-B3E8-915AD8170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772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70620B-32CA-4D31-8693-91E564089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ABFBBB-6E50-4419-B67A-0412B9F80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24709CE-CF5B-483E-A79D-978F29A9A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5E348D4-345C-4651-B852-275A8DD65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2636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F0F9D6B-6C45-4655-B430-A44ECB069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58863AE-5873-49BD-8B01-AC184A6F6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4CE414-1940-4488-960A-46E61991D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417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84D1F1-BABA-43A1-8E2D-6448980CE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A23313-C5D5-4376-8FF1-C55BF5EB4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BF8CDE-B54E-45BC-B420-D7CD1D3295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614CE-290A-4CBB-9D2F-54BC97FF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71E391-0CB0-4569-83F8-DAECE340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F3522D-FC77-4ABD-AAEB-5E113FFB5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199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F935EE-2FA6-4E94-8261-41675E0CC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6A738FC-7C59-4B69-A961-2F62831A93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B95E20-BC10-4108-96E2-13B196A44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3EAED0-907A-40AA-A0AE-78512075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9D4ADF-D8C1-4870-A098-41AC8E73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C629B0-43D4-4B4F-A239-E6ED5B312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155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F4C9D3F-ACBE-4EB5-901E-CA2B4D06B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BD10B9C-647A-4846-968F-EF6B7222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3B7C6A6-D1D9-4904-BD52-74134F1194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ECA4-5380-4D69-935B-CB996854DF64}" type="datetimeFigureOut">
              <a:rPr kumimoji="1" lang="ja-JP" altLang="en-US" smtClean="0"/>
              <a:t>2020/8/27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F1424B-2B79-4DCB-A1E8-8F5969977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63672D-4BE3-48F1-B6CF-6819CE4EB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00C4E-7179-4C29-AF51-0244395E08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54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09847DA9-2D56-441C-A8C0-BB4F369A6A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96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 Black" panose="020B0A04020102020204" pitchFamily="34" charset="0"/>
              </a:rPr>
              <a:t>suppoch.com</a:t>
            </a:r>
            <a:endParaRPr lang="ja-JP" altLang="en-US" sz="9600" dirty="0">
              <a:solidFill>
                <a:schemeClr val="accent4">
                  <a:lumMod val="60000"/>
                  <a:lumOff val="4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591D78FE-F3E4-4C86-91FF-8B2537713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3824"/>
            <a:ext cx="9144000" cy="1323975"/>
          </a:xfrm>
        </p:spPr>
        <p:txBody>
          <a:bodyPr/>
          <a:lstStyle/>
          <a:p>
            <a:r>
              <a:rPr lang="ja-JP" altLang="en-US" dirty="0"/>
              <a:t>ドメイン取得</a:t>
            </a:r>
          </a:p>
        </p:txBody>
      </p:sp>
    </p:spTree>
    <p:extLst>
      <p:ext uri="{BB962C8B-B14F-4D97-AF65-F5344CB8AC3E}">
        <p14:creationId xmlns:p14="http://schemas.microsoft.com/office/powerpoint/2010/main" val="1631430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</TotalTime>
  <Words>5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suppoch.com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suppoch.com</dc:title>
  <dc:creator>原 美紀</dc:creator>
  <cp:lastModifiedBy>原 美紀</cp:lastModifiedBy>
  <cp:revision>1</cp:revision>
  <dcterms:created xsi:type="dcterms:W3CDTF">2020-08-27T08:10:29Z</dcterms:created>
  <dcterms:modified xsi:type="dcterms:W3CDTF">2020-08-27T08:19:44Z</dcterms:modified>
</cp:coreProperties>
</file>