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06F065-3F80-46D3-BD73-361AC8C199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0194A32-8EAB-4561-AA69-4B2614F16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34964C-363D-447B-997E-E4663FD58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95870-B26F-4755-A09D-EBB32275856C}" type="datetimeFigureOut">
              <a:rPr kumimoji="1" lang="ja-JP" altLang="en-US" smtClean="0"/>
              <a:t>2020/11/14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28F34B-F465-47FB-BE68-675E7A2A8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E3A792-C676-4981-8825-79A587372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B009-F676-4724-AA57-59DCFC02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84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E02A20-CBA0-4667-BF93-E650B7C91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8C248C3-2A84-45F7-B445-F61DE1FC9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7C26C4-6572-477F-9A8F-39B196D32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95870-B26F-4755-A09D-EBB32275856C}" type="datetimeFigureOut">
              <a:rPr kumimoji="1" lang="ja-JP" altLang="en-US" smtClean="0"/>
              <a:t>2020/11/14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051A76-D0DE-4F1C-9B73-84F33A64C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11DD49-E286-49C0-BF20-533CF556F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B009-F676-4724-AA57-59DCFC02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08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AD51729-532A-4448-9D86-2F41787A6E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E0912B1-519E-40D9-9B48-2064CAB79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272E56-C040-4DFC-B581-8A8F82CFC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95870-B26F-4755-A09D-EBB32275856C}" type="datetimeFigureOut">
              <a:rPr kumimoji="1" lang="ja-JP" altLang="en-US" smtClean="0"/>
              <a:t>2020/11/14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81C5A0-584A-4F2D-BF2F-510B74ED0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A941E7-7126-4144-AC36-C391E5E71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B009-F676-4724-AA57-59DCFC02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51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FBBA0D-225A-4470-961D-755915BE4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E61BB4-02C3-4AF1-A132-C6E312DCE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B03A61-A359-4D47-955E-293A6840D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95870-B26F-4755-A09D-EBB32275856C}" type="datetimeFigureOut">
              <a:rPr kumimoji="1" lang="ja-JP" altLang="en-US" smtClean="0"/>
              <a:t>2020/11/14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981B21-43BB-45A1-951E-156ED6393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FE9323-FE83-4886-951F-E0811934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B009-F676-4724-AA57-59DCFC02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51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28C879-2554-4F8F-AD7C-FAFC59DE4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3E5113-83EE-48A3-BC0E-FF4B3106E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49B283-72EB-4051-BAD7-774E9A05E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95870-B26F-4755-A09D-EBB32275856C}" type="datetimeFigureOut">
              <a:rPr kumimoji="1" lang="ja-JP" altLang="en-US" smtClean="0"/>
              <a:t>2020/11/14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947CB2-2716-49DE-9A33-B5F917918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2445DA-C866-4DD7-BDEA-B1DB72B4D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B009-F676-4724-AA57-59DCFC02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64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21C1CD-D32F-4D65-ADF0-FA6D885B9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FECB34-D7CD-4758-88BB-56A7DC9388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B909E8B-C168-4DCA-9BC8-C14E70EA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3ACD65-4E76-45C2-B1A1-4C587628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95870-B26F-4755-A09D-EBB32275856C}" type="datetimeFigureOut">
              <a:rPr kumimoji="1" lang="ja-JP" altLang="en-US" smtClean="0"/>
              <a:t>2020/11/14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D052FA-425E-4508-80F1-A4218111E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5BB069-9EB1-493E-BBEC-1570E33A3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B009-F676-4724-AA57-59DCFC02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59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D46797-94B9-445E-9A89-62DB5F42D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16ED1F6-0990-405E-B208-D25A6CF72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995CCD3-D7F0-47A9-8F32-04BC94415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0FC0344-D911-40CE-96F0-458DCBCCF8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429839D-20B3-450A-9621-77A7055989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3D8A3CA-11B8-4F9E-82B1-5766075D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95870-B26F-4755-A09D-EBB32275856C}" type="datetimeFigureOut">
              <a:rPr kumimoji="1" lang="ja-JP" altLang="en-US" smtClean="0"/>
              <a:t>2020/11/14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A66A3FC-B2C3-454B-8F94-D9EC7CE9A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8590EE4-EAF8-4197-9369-8EBD7375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B009-F676-4724-AA57-59DCFC02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06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F033EC-DEBF-44BC-9758-B7910BB96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74345C9-EFD8-4A88-8830-9EC0FB33C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95870-B26F-4755-A09D-EBB32275856C}" type="datetimeFigureOut">
              <a:rPr kumimoji="1" lang="ja-JP" altLang="en-US" smtClean="0"/>
              <a:t>2020/11/14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90286B5-B97A-419F-877D-494456A99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EB985E-20A1-4FC4-A1B4-842D9682D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B009-F676-4724-AA57-59DCFC02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84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54543F8-12B4-4273-89DF-EE2A573F5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95870-B26F-4755-A09D-EBB32275856C}" type="datetimeFigureOut">
              <a:rPr kumimoji="1" lang="ja-JP" altLang="en-US" smtClean="0"/>
              <a:t>2020/11/14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F07D12D-0110-411C-A690-32A7941E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10141D-9A90-42BC-9AFF-FC53588C0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B009-F676-4724-AA57-59DCFC02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19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97D551-9DB0-49F9-828C-1A59097A5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BF8AD2-3916-4CF8-9C35-3138D8F01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B0E141-8119-42A3-B30E-97B12F405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68F222B-A972-409A-9F4A-D0BA67432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95870-B26F-4755-A09D-EBB32275856C}" type="datetimeFigureOut">
              <a:rPr kumimoji="1" lang="ja-JP" altLang="en-US" smtClean="0"/>
              <a:t>2020/11/14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067366-2EB5-49E2-8107-DE2FCAFE5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C1317A-8A70-43A3-9CD0-0DBAA2725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B009-F676-4724-AA57-59DCFC02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05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145F0B-337D-4DC4-84A2-14448DA15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4D9C908-7693-410E-AB02-E72C2EC5E8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F69E3C-3CAD-465C-9A55-8A2E90B37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C8DA8-564A-4149-8652-DBD586016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95870-B26F-4755-A09D-EBB32275856C}" type="datetimeFigureOut">
              <a:rPr kumimoji="1" lang="ja-JP" altLang="en-US" smtClean="0"/>
              <a:t>2020/11/14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FDB519-3363-43E7-AC95-EA83651AE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DC5379-645D-4648-B35D-1E4F1360A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B009-F676-4724-AA57-59DCFC02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5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CE98D2B-431D-4364-93DE-2AAA4B789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E0C729-A7C3-4380-BDB5-0993FF0E2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B8D252-DCE0-4FA6-B5AF-485928FEE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95870-B26F-4755-A09D-EBB32275856C}" type="datetimeFigureOut">
              <a:rPr kumimoji="1" lang="ja-JP" altLang="en-US" smtClean="0"/>
              <a:t>2020/11/14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0D2E9E-105F-42E6-B33E-05B131AF5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4847A6-69FB-4455-B903-EFD7214EB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EB009-F676-4724-AA57-59DCFC02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00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77841C-95EA-40AC-A88E-EABD4A3371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8000" b="1" dirty="0">
                <a:latin typeface="Arial Black" panose="020B0A04020102020204" pitchFamily="34" charset="0"/>
              </a:rPr>
              <a:t>SUPPOCH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9A58438-50DD-4856-A946-9DF8915FA8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サポーチ</a:t>
            </a:r>
            <a:endParaRPr kumimoji="1" lang="ja-JP" altLang="en-US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398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Arial Black</vt:lpstr>
      <vt:lpstr>Office テーマ</vt:lpstr>
      <vt:lpstr>SUPPOCH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SUPPOCH </dc:title>
  <dc:creator>原 美紀</dc:creator>
  <cp:lastModifiedBy>原 美紀</cp:lastModifiedBy>
  <cp:revision>2</cp:revision>
  <dcterms:created xsi:type="dcterms:W3CDTF">2020-11-14T07:59:48Z</dcterms:created>
  <dcterms:modified xsi:type="dcterms:W3CDTF">2020-11-14T08:08:06Z</dcterms:modified>
</cp:coreProperties>
</file>